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300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278" r:id="rId30"/>
    <p:sldId id="279" r:id="rId31"/>
    <p:sldId id="292" r:id="rId32"/>
    <p:sldId id="293" r:id="rId33"/>
    <p:sldId id="291" r:id="rId34"/>
    <p:sldId id="294" r:id="rId35"/>
    <p:sldId id="295" r:id="rId36"/>
    <p:sldId id="296" r:id="rId37"/>
    <p:sldId id="297" r:id="rId38"/>
    <p:sldId id="298" r:id="rId39"/>
    <p:sldId id="308" r:id="rId40"/>
    <p:sldId id="299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C25A065-21AC-4DE6-9B7D-258AFBCB39EF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5"/>
            <p14:sldId id="266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278"/>
            <p14:sldId id="279"/>
            <p14:sldId id="292"/>
            <p14:sldId id="293"/>
            <p14:sldId id="291"/>
            <p14:sldId id="294"/>
            <p14:sldId id="295"/>
            <p14:sldId id="296"/>
            <p14:sldId id="297"/>
            <p14:sldId id="298"/>
            <p14:sldId id="308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2" autoAdjust="0"/>
  </p:normalViewPr>
  <p:slideViewPr>
    <p:cSldViewPr>
      <p:cViewPr varScale="1">
        <p:scale>
          <a:sx n="74" d="100"/>
          <a:sy n="74" d="100"/>
        </p:scale>
        <p:origin x="128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08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80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331615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9518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19526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8365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7417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03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4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557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4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900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586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76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41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224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07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irebase.google.com/" TargetMode="External"/><Relationship Id="rId2" Type="http://schemas.openxmlformats.org/officeDocument/2006/relationships/hyperlink" Target="https://www.smarter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4795500"/>
            <a:ext cx="2321150" cy="23993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28600" y="1892759"/>
            <a:ext cx="8229600" cy="1828800"/>
          </a:xfrm>
        </p:spPr>
        <p:txBody>
          <a:bodyPr>
            <a:normAutofit fontScale="90000"/>
          </a:bodyPr>
          <a:lstStyle/>
          <a:p>
            <a:pPr algn="ctr"/>
            <a:r>
              <a:rPr lang="ar-EG" b="1" dirty="0" smtClean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ar-EG" b="1" dirty="0" smtClean="0">
                <a:solidFill>
                  <a:schemeClr val="accent2">
                    <a:lumMod val="50000"/>
                  </a:schemeClr>
                </a:solidFill>
              </a:rPr>
            </a:br>
            <a:r>
              <a:rPr lang="ar-EG" b="1" dirty="0">
                <a:solidFill>
                  <a:schemeClr val="accent2">
                    <a:lumMod val="50000"/>
                  </a:schemeClr>
                </a:solidFill>
              </a:rPr>
              <a:t/>
            </a:r>
            <a:br>
              <a:rPr lang="ar-EG" b="1" dirty="0">
                <a:solidFill>
                  <a:schemeClr val="accent2">
                    <a:lumMod val="50000"/>
                  </a:schemeClr>
                </a:solidFill>
              </a:rPr>
            </a:br>
            <a:r>
              <a:rPr lang="en-US" b="1" dirty="0" smtClean="0">
                <a:solidFill>
                  <a:schemeClr val="accent2">
                    <a:lumMod val="50000"/>
                  </a:schemeClr>
                </a:solidFill>
              </a:rPr>
              <a:t>Gas Station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ar-EG" dirty="0" smtClean="0"/>
              <a:t/>
            </a:r>
            <a:br>
              <a:rPr lang="ar-EG" dirty="0" smtClean="0"/>
            </a:br>
            <a:r>
              <a:rPr lang="en-US" sz="3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</a:t>
            </a: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 </a:t>
            </a:r>
            <a:r>
              <a:rPr lang="en-US" sz="3600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Ayman</a:t>
            </a:r>
            <a:r>
              <a:rPr lang="en-US" sz="3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3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Abdeltawab</a:t>
            </a:r>
            <a:r>
              <a:rPr lang="en-US" b="1" dirty="0"/>
              <a:t/>
            </a:r>
            <a:br>
              <a:rPr lang="en-US" b="1" dirty="0"/>
            </a:br>
            <a:endParaRPr lang="ar-EG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838200" y="3852530"/>
            <a:ext cx="5826719" cy="1096899"/>
          </a:xfrm>
        </p:spPr>
        <p:txBody>
          <a:bodyPr>
            <a:normAutofit/>
          </a:bodyPr>
          <a:lstStyle/>
          <a:p>
            <a:pPr algn="l"/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1- Mahmoud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khalaf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allah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b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ohamed</a:t>
            </a:r>
            <a:r>
              <a:rPr lang="en-US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elsayd 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5360990"/>
            <a:ext cx="2584450" cy="126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5486400"/>
            <a:ext cx="2474913" cy="1195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6604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457201"/>
            <a:ext cx="6190484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/>
              <a:t>Analysis</a:t>
            </a:r>
            <a:endParaRPr lang="ar-EG" sz="2800" b="1" dirty="0"/>
          </a:p>
        </p:txBody>
      </p:sp>
      <p:sp>
        <p:nvSpPr>
          <p:cNvPr id="5" name="Content Placeholder 7"/>
          <p:cNvSpPr txBox="1">
            <a:spLocks/>
          </p:cNvSpPr>
          <p:nvPr/>
        </p:nvSpPr>
        <p:spPr>
          <a:xfrm>
            <a:off x="304800" y="1905000"/>
            <a:ext cx="8534400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 ERD ( </a:t>
            </a:r>
            <a:r>
              <a:rPr lang="en-US" sz="3200" b="1" dirty="0"/>
              <a:t>Entity Relationship Diagram )</a:t>
            </a:r>
            <a:endParaRPr lang="en-US" sz="3200" dirty="0"/>
          </a:p>
          <a:p>
            <a:r>
              <a:rPr lang="en-US" sz="3200" dirty="0"/>
              <a:t> RS ( </a:t>
            </a:r>
            <a:r>
              <a:rPr lang="en-US" sz="3200" b="1" dirty="0"/>
              <a:t>Relational Schema )</a:t>
            </a:r>
            <a:endParaRPr lang="en-US" sz="3200" dirty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289559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47800"/>
            <a:ext cx="8741917" cy="4114800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8" name="Title 1"/>
          <p:cNvSpPr txBox="1">
            <a:spLocks/>
          </p:cNvSpPr>
          <p:nvPr/>
        </p:nvSpPr>
        <p:spPr>
          <a:xfrm>
            <a:off x="0" y="152400"/>
            <a:ext cx="6190484" cy="8382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/>
              <a:t>Entity Relationship Diagram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310291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7" y="1514475"/>
            <a:ext cx="8075613" cy="4505325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6" name="Title 1"/>
          <p:cNvSpPr txBox="1">
            <a:spLocks/>
          </p:cNvSpPr>
          <p:nvPr/>
        </p:nvSpPr>
        <p:spPr>
          <a:xfrm>
            <a:off x="-1073" y="339985"/>
            <a:ext cx="6190484" cy="8382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Relational Schema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173968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9800"/>
            <a:ext cx="9144000" cy="2257165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5" name="Title 1"/>
          <p:cNvSpPr txBox="1">
            <a:spLocks/>
          </p:cNvSpPr>
          <p:nvPr/>
        </p:nvSpPr>
        <p:spPr>
          <a:xfrm>
            <a:off x="0" y="457200"/>
            <a:ext cx="6172200" cy="8382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Database Tables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258093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676400"/>
            <a:ext cx="8991600" cy="3678382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Delivery Table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4538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54" y="1676400"/>
            <a:ext cx="8936546" cy="3282493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Rating </a:t>
            </a:r>
            <a:r>
              <a:rPr lang="en-US" sz="2800" dirty="0"/>
              <a:t>Table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940909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350328"/>
            <a:ext cx="8991600" cy="4364672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Request Table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1860233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65495"/>
            <a:ext cx="8915400" cy="3287505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Services Table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353957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5" y="1232399"/>
            <a:ext cx="8814515" cy="4939801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Customers </a:t>
            </a:r>
            <a:r>
              <a:rPr lang="en-US" sz="2800" dirty="0"/>
              <a:t>Table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184436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1"/>
            <a:ext cx="8916948" cy="4114800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Gas Stations </a:t>
            </a:r>
            <a:r>
              <a:rPr lang="en-US" sz="2800" dirty="0"/>
              <a:t>Table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377693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09600"/>
            <a:ext cx="6347713" cy="76200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anchor="ctr"/>
          <a:lstStyle/>
          <a:p>
            <a:r>
              <a:rPr lang="en-US" b="1" dirty="0" smtClean="0"/>
              <a:t>Introduction</a:t>
            </a:r>
            <a:endParaRPr lang="ar-E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l">
              <a:buFont typeface="Wingdings" pitchFamily="2" charset="2"/>
              <a:buChar char="§"/>
            </a:pPr>
            <a:endParaRPr lang="ar-E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app provides gas station  products and other services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Our problem is not being able to go Gas station</a:t>
            </a:r>
            <a:r>
              <a:rPr lang="ar-EG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 don’t have time to go.</a:t>
            </a:r>
          </a:p>
          <a:p>
            <a:pPr algn="l">
              <a:buFont typeface="Wingdings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here is facilitate the process of reach the nearest petrol station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6708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95400"/>
            <a:ext cx="8839200" cy="4170998"/>
          </a:xfrm>
          <a:prstGeom prst="roundRect">
            <a:avLst>
              <a:gd name="adj" fmla="val 8594"/>
            </a:avLst>
          </a:prstGeom>
          <a:ln/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Sales </a:t>
            </a:r>
            <a:r>
              <a:rPr lang="en-US" sz="2800" dirty="0"/>
              <a:t>Table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206394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8287870" cy="5257800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sp>
        <p:nvSpPr>
          <p:cNvPr id="3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Admin App : Home page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167508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Customer page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143000"/>
            <a:ext cx="8862060" cy="4648200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7370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48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Gas Stations page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5" y="1447800"/>
            <a:ext cx="8999595" cy="4419600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423426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Services page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36" y="1295401"/>
            <a:ext cx="8901453" cy="4648200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82764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Delivery page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71600"/>
            <a:ext cx="8877174" cy="3928068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7692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Request page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23135"/>
            <a:ext cx="8763000" cy="4520465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1635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Sales page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04599"/>
            <a:ext cx="8839200" cy="3913842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47486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28600"/>
            <a:ext cx="6172200" cy="6858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Rating page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15" y="1670481"/>
            <a:ext cx="8805685" cy="4120719"/>
          </a:xfrm>
          <a:prstGeom prst="roundRect">
            <a:avLst>
              <a:gd name="adj" fmla="val 8594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332537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04800"/>
            <a:ext cx="6172200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   Screen </a:t>
            </a:r>
            <a:r>
              <a:rPr lang="en-US" sz="2800" dirty="0"/>
              <a:t>shot</a:t>
            </a:r>
            <a:endParaRPr lang="ar-EG" sz="28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31" y="1237445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835" y="12192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22242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4483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05000"/>
            <a:ext cx="6347714" cy="357597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let Users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reach </a:t>
            </a:r>
            <a:r>
              <a:rPr lang="ar-EG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gas station products and services  from nearest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gas station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</a:p>
          <a:p>
            <a:pPr>
              <a:buFont typeface="Wingdings" pitchFamily="2" charset="2"/>
              <a:buChar char="§"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itchFamily="2" charset="2"/>
              <a:buChar char="§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goal here is saving the time and effort</a:t>
            </a:r>
            <a:endParaRPr lang="ar-EG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33400"/>
            <a:ext cx="6347713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 smtClean="0"/>
              <a:t> Objective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231995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696" y="11430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197" y="11430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698" y="11430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148107"/>
            <a:ext cx="6477000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/>
              <a:t>Sign up </a:t>
            </a:r>
            <a:r>
              <a:rPr lang="en-US" sz="2800" dirty="0" smtClean="0"/>
              <a:t>Screen and Forget </a:t>
            </a:r>
            <a:r>
              <a:rPr lang="en-US" sz="2800" dirty="0"/>
              <a:t>Password </a:t>
            </a:r>
            <a:endParaRPr lang="ar-EG" sz="2800" dirty="0"/>
          </a:p>
        </p:txBody>
      </p:sp>
    </p:spTree>
    <p:extLst>
      <p:ext uri="{BB962C8B-B14F-4D97-AF65-F5344CB8AC3E}">
        <p14:creationId xmlns:p14="http://schemas.microsoft.com/office/powerpoint/2010/main" val="106675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80" y="10668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807" y="10668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176" y="10668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-4294" y="152400"/>
            <a:ext cx="6481293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/>
              <a:t>Getting </a:t>
            </a:r>
            <a:r>
              <a:rPr lang="en-US" sz="2800" dirty="0" smtClean="0"/>
              <a:t>Verification </a:t>
            </a:r>
            <a:r>
              <a:rPr lang="en-US" sz="2800" dirty="0"/>
              <a:t>Code from Email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422593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2" y="10668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799" y="10668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23423"/>
            <a:ext cx="6481293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Setting new password and Home Screen</a:t>
            </a:r>
            <a:endParaRPr lang="ar-EG" sz="28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888" y="10668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51720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08656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060" y="1108656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1430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-4294" y="152400"/>
            <a:ext cx="6633694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/>
              <a:t>Request </a:t>
            </a:r>
            <a:r>
              <a:rPr lang="en-US" sz="2400" dirty="0"/>
              <a:t>some </a:t>
            </a:r>
            <a:r>
              <a:rPr lang="en-US" sz="2400" dirty="0" smtClean="0"/>
              <a:t>permission and set Gas Station in order by </a:t>
            </a:r>
            <a:r>
              <a:rPr lang="en-US" sz="2400" dirty="0"/>
              <a:t>distance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69331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5" y="9906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9906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33" y="9906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23423"/>
            <a:ext cx="7467600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 smtClean="0"/>
              <a:t>Set </a:t>
            </a:r>
            <a:r>
              <a:rPr lang="en-US" sz="2400" dirty="0"/>
              <a:t>Gas Station in order by </a:t>
            </a:r>
            <a:r>
              <a:rPr lang="en-US" sz="2400" dirty="0" smtClean="0"/>
              <a:t>distance in Home page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9870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18" y="11430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430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143" y="11430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23423"/>
            <a:ext cx="6481293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Deleting and edit user profile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400078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18309"/>
            <a:ext cx="2443877" cy="5029200"/>
          </a:xfrm>
          <a:prstGeom prst="roundRect">
            <a:avLst>
              <a:gd name="adj" fmla="val 8594"/>
            </a:avLst>
          </a:prstGeom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018309"/>
            <a:ext cx="2443877" cy="5029200"/>
          </a:xfrm>
          <a:prstGeom prst="roundRect">
            <a:avLst>
              <a:gd name="adj" fmla="val 8594"/>
            </a:avLst>
          </a:prstGeom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1018309"/>
            <a:ext cx="2443877" cy="5029200"/>
          </a:xfrm>
          <a:prstGeom prst="roundRect">
            <a:avLst>
              <a:gd name="adj" fmla="val 8594"/>
            </a:avLst>
          </a:prstGeom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0">
            <a:scrgbClr r="0" g="0" b="0"/>
          </a:lnRef>
          <a:fillRef idx="1003">
            <a:schemeClr val="lt2"/>
          </a:fillRef>
          <a:effectRef idx="0">
            <a:scrgbClr r="0" g="0" b="0"/>
          </a:effectRef>
          <a:fontRef idx="major"/>
        </p:style>
      </p:pic>
      <p:sp>
        <p:nvSpPr>
          <p:cNvPr id="5" name="Title 1"/>
          <p:cNvSpPr txBox="1">
            <a:spLocks/>
          </p:cNvSpPr>
          <p:nvPr/>
        </p:nvSpPr>
        <p:spPr>
          <a:xfrm>
            <a:off x="0" y="123423"/>
            <a:ext cx="6481293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dirty="0" smtClean="0"/>
              <a:t>Save location and create </a:t>
            </a:r>
            <a:r>
              <a:rPr lang="en-US" sz="2800" dirty="0"/>
              <a:t>order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6348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430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564" y="1143000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143000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123423"/>
            <a:ext cx="6481293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 smtClean="0"/>
              <a:t>Confirm order and Requests page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61740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123423"/>
            <a:ext cx="6481293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 smtClean="0"/>
              <a:t>Review order and Service page</a:t>
            </a:r>
            <a:endParaRPr lang="ar-EG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184564"/>
            <a:ext cx="2443877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184564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560" y="1184564"/>
            <a:ext cx="2446638" cy="5029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7521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6347714" cy="388620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2000" dirty="0" smtClean="0"/>
              <a:t>Add </a:t>
            </a:r>
            <a:r>
              <a:rPr lang="en-US" sz="2000" dirty="0" err="1" smtClean="0"/>
              <a:t>wishlist</a:t>
            </a:r>
            <a:r>
              <a:rPr lang="en-US" sz="2000" dirty="0" smtClean="0"/>
              <a:t> tap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Verification code by </a:t>
            </a:r>
            <a:r>
              <a:rPr lang="en-US" sz="2000" dirty="0" smtClean="0"/>
              <a:t>phone</a:t>
            </a:r>
          </a:p>
          <a:p>
            <a:pPr>
              <a:lnSpc>
                <a:spcPct val="200000"/>
              </a:lnSpc>
            </a:pPr>
            <a:r>
              <a:rPr lang="en-US" sz="2000" dirty="0" smtClean="0"/>
              <a:t>Payment by visa and </a:t>
            </a:r>
            <a:r>
              <a:rPr lang="en-US" sz="2000" dirty="0" err="1" smtClean="0"/>
              <a:t>mastercard</a:t>
            </a:r>
            <a:endParaRPr lang="en-US" sz="2000" dirty="0" smtClean="0"/>
          </a:p>
          <a:p>
            <a:pPr>
              <a:lnSpc>
                <a:spcPct val="200000"/>
              </a:lnSpc>
            </a:pPr>
            <a:r>
              <a:rPr lang="en-US" sz="2000" dirty="0" smtClean="0"/>
              <a:t>Make an application for gas stations admin to add their services and manage their requests</a:t>
            </a:r>
          </a:p>
          <a:p>
            <a:pPr>
              <a:lnSpc>
                <a:spcPct val="200000"/>
              </a:lnSpc>
            </a:pPr>
            <a:endParaRPr lang="en-US" sz="2000" dirty="0" smtClean="0"/>
          </a:p>
          <a:p>
            <a:pPr>
              <a:lnSpc>
                <a:spcPct val="200000"/>
              </a:lnSpc>
            </a:pPr>
            <a:endParaRPr lang="en-US" sz="20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228600"/>
            <a:ext cx="6481293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 smtClean="0"/>
              <a:t>Future work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105067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381000" y="1676400"/>
            <a:ext cx="6934200" cy="3962400"/>
          </a:xfrm>
          <a:solidFill>
            <a:schemeClr val="bg1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project is divided into two applications</a:t>
            </a:r>
          </a:p>
          <a:p>
            <a:pPr marL="987552" lvl="2" indent="0">
              <a:lnSpc>
                <a:spcPct val="16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Application for customers -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customers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searches for products or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service</a:t>
            </a:r>
            <a:endParaRPr lang="ar-EG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7552" lvl="2" indent="0">
              <a:lnSpc>
                <a:spcPct val="1600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7552" lvl="2" indent="0">
              <a:lnSpc>
                <a:spcPct val="16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2–Admin system - It is a web designed application ,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 can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 all the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ar-EG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050" dirty="0"/>
          </a:p>
          <a:p>
            <a:pPr marL="514350" indent="-514350">
              <a:buFont typeface="+mj-lt"/>
              <a:buAutoNum type="arabicPeriod"/>
            </a:pPr>
            <a:endParaRPr lang="ar-EG" sz="14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457200"/>
            <a:ext cx="6347713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b="1" dirty="0" smtClean="0"/>
              <a:t> Project Idea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270930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66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</a:t>
            </a:r>
            <a:r>
              <a:rPr lang="en-US" sz="66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184561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666" y="107806"/>
            <a:ext cx="6347713" cy="1320800"/>
          </a:xfrm>
        </p:spPr>
        <p:txBody>
          <a:bodyPr>
            <a:normAutofit/>
          </a:bodyPr>
          <a:lstStyle/>
          <a:p>
            <a:pPr algn="l"/>
            <a:r>
              <a:rPr lang="en-US" sz="3200" b="1" dirty="0" smtClean="0"/>
              <a:t/>
            </a:r>
            <a:br>
              <a:rPr lang="en-US" sz="3200" b="1" dirty="0" smtClean="0"/>
            </a:br>
            <a:endParaRPr lang="ar-E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74224"/>
            <a:ext cx="8639534" cy="574945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Android studio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main software for our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Smarter ASP.NET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this website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https://www.smarterasp.net/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be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app server  we use MSSQL database in admin and customer app</a:t>
            </a: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3-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Firebase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this website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https://firebase.google.com/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will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 using to store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files , video </a:t>
            </a:r>
            <a:r>
              <a:rPr lang="ar-EG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because it’s not allowed in MSSQL because large size        of media files we have limited bandwidth in MSSQL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428606"/>
            <a:ext cx="2011363" cy="1279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74549"/>
            <a:ext cx="2821135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8" b="29526"/>
          <a:stretch/>
        </p:blipFill>
        <p:spPr bwMode="auto">
          <a:xfrm>
            <a:off x="5859887" y="5791200"/>
            <a:ext cx="2821135" cy="812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118809"/>
            <a:ext cx="6547380" cy="786458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 dirty="0" smtClean="0"/>
              <a:t> Tools </a:t>
            </a:r>
            <a:r>
              <a:rPr lang="en-US" sz="2400" b="1" dirty="0"/>
              <a:t>and Programming languages </a:t>
            </a:r>
            <a:r>
              <a:rPr lang="en-US" sz="2400" b="1" dirty="0" smtClean="0"/>
              <a:t>used 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2547552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b="1" dirty="0"/>
              <a:t/>
            </a:r>
            <a:br>
              <a:rPr lang="en-US" sz="3200" b="1" dirty="0"/>
            </a:br>
            <a:endParaRPr lang="ar-EG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486" y="1406949"/>
            <a:ext cx="6789313" cy="4460451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 </a:t>
            </a:r>
            <a:r>
              <a:rPr lang="en-US" sz="1800" dirty="0" smtClean="0"/>
              <a:t>4- </a:t>
            </a:r>
            <a:r>
              <a:rPr lang="en-US" sz="1800" b="1" dirty="0"/>
              <a:t>Java Programming Language </a:t>
            </a:r>
            <a:r>
              <a:rPr lang="en-US" sz="1800" dirty="0"/>
              <a:t>: </a:t>
            </a:r>
            <a:r>
              <a:rPr lang="en-US" sz="1800" dirty="0" smtClean="0"/>
              <a:t>Using to </a:t>
            </a:r>
            <a:r>
              <a:rPr lang="en-US" sz="1800" dirty="0"/>
              <a:t>programming all </a:t>
            </a:r>
            <a:r>
              <a:rPr lang="en-US" sz="1800" dirty="0" smtClean="0"/>
              <a:t>     application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 smtClean="0"/>
              <a:t> 5- SQL (</a:t>
            </a:r>
            <a:r>
              <a:rPr lang="en-US" b="1" dirty="0"/>
              <a:t>Structured Query Language</a:t>
            </a:r>
            <a:r>
              <a:rPr lang="en-US" sz="1800" dirty="0" smtClean="0"/>
              <a:t>) : We use this language to get , send , </a:t>
            </a:r>
            <a:r>
              <a:rPr lang="en-US" dirty="0" smtClean="0"/>
              <a:t>edit </a:t>
            </a:r>
            <a:r>
              <a:rPr lang="en-US" dirty="0"/>
              <a:t>and</a:t>
            </a:r>
            <a:r>
              <a:rPr lang="en-US" dirty="0" smtClean="0"/>
              <a:t> </a:t>
            </a:r>
            <a:r>
              <a:rPr lang="en-US" dirty="0"/>
              <a:t>delete </a:t>
            </a:r>
            <a:r>
              <a:rPr lang="en-US" sz="1800" dirty="0" smtClean="0"/>
              <a:t>data  from database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dirty="0" smtClean="0"/>
              <a:t> 6- XML (</a:t>
            </a:r>
            <a:r>
              <a:rPr lang="en-US" b="1" dirty="0"/>
              <a:t>Extensible Markup Language</a:t>
            </a:r>
            <a:r>
              <a:rPr lang="en-US" dirty="0"/>
              <a:t> </a:t>
            </a:r>
            <a:r>
              <a:rPr lang="en-US" dirty="0" smtClean="0"/>
              <a:t>) : we used this language to make the design in android studio  </a:t>
            </a:r>
            <a:endParaRPr lang="en-US" sz="1800" dirty="0" smtClean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022296"/>
            <a:ext cx="990600" cy="70545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304800"/>
            <a:ext cx="6442282" cy="786458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b="1" dirty="0" smtClean="0"/>
              <a:t> Tools </a:t>
            </a:r>
            <a:r>
              <a:rPr lang="en-US" sz="2400" b="1" dirty="0"/>
              <a:t>and Programming languages used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255097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461797"/>
            <a:ext cx="8382000" cy="4953000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This section will be design web application to admin all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data in mobile application admin can be add , delete ,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update , search data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dirty="0"/>
              <a:t>This section will be using tools and software and programming language ,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400" dirty="0"/>
              <a:t>        as the following  :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/>
              <a:t>Microsoft Visual studio 2013 :</a:t>
            </a:r>
            <a:r>
              <a:rPr lang="en-US" sz="1400" dirty="0"/>
              <a:t>  this software using to design all web pages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And connect this pages with database SQL server  </a:t>
            </a:r>
          </a:p>
          <a:p>
            <a:pPr marL="342900" lvl="1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1400" b="1" dirty="0"/>
              <a:t>Microsoft SQL Server Management Studio </a:t>
            </a:r>
            <a:r>
              <a:rPr lang="en-US" sz="1400" dirty="0"/>
              <a:t>: this program will be using for design Database and design a table  column , relationships for our project </a:t>
            </a:r>
          </a:p>
          <a:p>
            <a:pPr lvl="1">
              <a:lnSpc>
                <a:spcPct val="150000"/>
              </a:lnSpc>
            </a:pPr>
            <a:r>
              <a:rPr lang="en-US" sz="1400" b="1" dirty="0"/>
              <a:t>C#</a:t>
            </a:r>
            <a:r>
              <a:rPr lang="en-US" sz="1400" dirty="0"/>
              <a:t> : programming language To coding all web page  , and using</a:t>
            </a:r>
          </a:p>
          <a:p>
            <a:pPr lvl="1">
              <a:lnSpc>
                <a:spcPct val="150000"/>
              </a:lnSpc>
            </a:pPr>
            <a:r>
              <a:rPr lang="en-US" sz="1400" b="1" dirty="0" err="1" smtClean="0"/>
              <a:t>ASP.Net</a:t>
            </a:r>
            <a:r>
              <a:rPr lang="en-US" sz="1400" dirty="0" smtClean="0"/>
              <a:t> </a:t>
            </a:r>
            <a:r>
              <a:rPr lang="en-US" sz="1400" dirty="0"/>
              <a:t>to connection between Database and web page </a:t>
            </a:r>
          </a:p>
          <a:p>
            <a:pPr algn="l">
              <a:buFont typeface="Wingdings" pitchFamily="2" charset="2"/>
              <a:buChar char="q"/>
            </a:pPr>
            <a:endParaRPr lang="ar-EG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0400" y="3312022"/>
            <a:ext cx="1371600" cy="12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0392" y="228601"/>
            <a:ext cx="6380408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dirty="0"/>
              <a:t> Tools and Programming languages used </a:t>
            </a:r>
            <a:endParaRPr lang="ar-EG" sz="2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5410200"/>
            <a:ext cx="1176270" cy="6543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83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04801"/>
            <a:ext cx="6190484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u="sng" dirty="0" smtClean="0"/>
              <a:t> For </a:t>
            </a:r>
            <a:r>
              <a:rPr lang="en-US" sz="2800" b="1" u="sng" dirty="0"/>
              <a:t>C</a:t>
            </a:r>
            <a:r>
              <a:rPr lang="en-US" sz="2800" b="1" u="sng" dirty="0" smtClean="0"/>
              <a:t>ustomers </a:t>
            </a:r>
            <a:r>
              <a:rPr lang="en-US" sz="2800" b="1" u="sng" dirty="0"/>
              <a:t>Application </a:t>
            </a:r>
            <a:r>
              <a:rPr lang="en-US" sz="2800" b="1" u="sng" dirty="0" smtClean="0"/>
              <a:t>:</a:t>
            </a:r>
            <a:endParaRPr lang="ar-EG" sz="2800" b="1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62000" y="1752600"/>
            <a:ext cx="6347714" cy="3880773"/>
          </a:xfrm>
        </p:spPr>
        <p:txBody>
          <a:bodyPr/>
          <a:lstStyle/>
          <a:p>
            <a:r>
              <a:rPr lang="en-US" dirty="0"/>
              <a:t>The customer will enter his/her information (user name, password, and email, phone number) to create his account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Register.</a:t>
            </a:r>
          </a:p>
          <a:p>
            <a:r>
              <a:rPr lang="en-US" dirty="0" smtClean="0"/>
              <a:t>Login</a:t>
            </a:r>
          </a:p>
          <a:p>
            <a:r>
              <a:rPr lang="en-US" dirty="0"/>
              <a:t>Choose Gas </a:t>
            </a:r>
            <a:r>
              <a:rPr lang="en-US" dirty="0" smtClean="0"/>
              <a:t>Station from map</a:t>
            </a:r>
          </a:p>
          <a:p>
            <a:r>
              <a:rPr lang="en-US" dirty="0" smtClean="0"/>
              <a:t>Choose Gas Station from home page</a:t>
            </a:r>
          </a:p>
          <a:p>
            <a:r>
              <a:rPr lang="en-US" dirty="0"/>
              <a:t>Choose desired </a:t>
            </a:r>
            <a:r>
              <a:rPr lang="en-US" dirty="0" smtClean="0"/>
              <a:t>product</a:t>
            </a:r>
          </a:p>
          <a:p>
            <a:r>
              <a:rPr lang="en-US" dirty="0"/>
              <a:t>Make an </a:t>
            </a:r>
            <a:r>
              <a:rPr lang="en-US" dirty="0" smtClean="0"/>
              <a:t>order</a:t>
            </a:r>
          </a:p>
          <a:p>
            <a:r>
              <a:rPr lang="en-US" dirty="0" smtClean="0"/>
              <a:t>Rating it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654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905000"/>
            <a:ext cx="6347714" cy="3880773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200" dirty="0"/>
              <a:t>Manage and supervise the overall transactions of the application.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Add any updated information.</a:t>
            </a:r>
          </a:p>
          <a:p>
            <a:pPr lvl="1">
              <a:lnSpc>
                <a:spcPct val="150000"/>
              </a:lnSpc>
            </a:pPr>
            <a:r>
              <a:rPr lang="en-US" sz="2200" dirty="0"/>
              <a:t>Access to database to see any needed information.</a:t>
            </a:r>
          </a:p>
          <a:p>
            <a:endParaRPr lang="en-US" sz="2200" dirty="0"/>
          </a:p>
          <a:p>
            <a:pPr>
              <a:buFont typeface="Courier New" pitchFamily="49" charset="0"/>
              <a:buChar char="o"/>
            </a:pPr>
            <a:endParaRPr lang="ar-EG" sz="24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381001"/>
            <a:ext cx="6190484" cy="762000"/>
          </a:xfrm>
          <a:prstGeom prst="rect">
            <a:avLst/>
          </a:prstGeom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rgbClr r="0" g="0" b="0"/>
          </a:lnRef>
          <a:fillRef idx="1002">
            <a:schemeClr val="dk2"/>
          </a:fillRef>
          <a:effectRef idx="0">
            <a:scrgbClr r="0" g="0" b="0"/>
          </a:effectRef>
          <a:fontRef idx="major"/>
        </p:style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2pPr>
            <a:lvl3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3pPr>
            <a:lvl4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4pPr>
            <a:lvl5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5pPr>
            <a:lvl6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6pPr>
            <a:lvl7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7pPr>
            <a:lvl8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8pPr>
            <a:lvl9pPr eaLnBrk="1" hangingPunct="1">
              <a:defRPr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800" b="1" u="sng" dirty="0"/>
              <a:t>For Admin Application </a:t>
            </a:r>
            <a:r>
              <a:rPr lang="en-US" sz="2800" b="1" u="sng" dirty="0" smtClean="0"/>
              <a:t>:</a:t>
            </a:r>
            <a:endParaRPr lang="ar-EG" sz="2800" b="1" dirty="0"/>
          </a:p>
        </p:txBody>
      </p:sp>
    </p:spTree>
    <p:extLst>
      <p:ext uri="{BB962C8B-B14F-4D97-AF65-F5344CB8AC3E}">
        <p14:creationId xmlns:p14="http://schemas.microsoft.com/office/powerpoint/2010/main" val="39293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1569</TotalTime>
  <Words>576</Words>
  <Application>Microsoft Office PowerPoint</Application>
  <PresentationFormat>On-screen Show (4:3)</PresentationFormat>
  <Paragraphs>95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Arial</vt:lpstr>
      <vt:lpstr>Courier New</vt:lpstr>
      <vt:lpstr>Tahoma</vt:lpstr>
      <vt:lpstr>Times New Roman</vt:lpstr>
      <vt:lpstr>Trebuchet MS</vt:lpstr>
      <vt:lpstr>Wingdings</vt:lpstr>
      <vt:lpstr>Wingdings 3</vt:lpstr>
      <vt:lpstr>Facet</vt:lpstr>
      <vt:lpstr>  Gas Station  Dr . Ayman  Abdeltawab </vt:lpstr>
      <vt:lpstr>Introduction</vt:lpstr>
      <vt:lpstr>PowerPoint Presentation</vt:lpstr>
      <vt:lpstr>PowerPoint Presentation</vt:lpstr>
      <vt:lpstr> 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Gas Station Pro.Dr.Ayman  Abdeltawab</dc:title>
  <dc:creator>hasnaa mohammed</dc:creator>
  <cp:lastModifiedBy>Microsoft account</cp:lastModifiedBy>
  <cp:revision>78</cp:revision>
  <dcterms:created xsi:type="dcterms:W3CDTF">2006-08-16T00:00:00Z</dcterms:created>
  <dcterms:modified xsi:type="dcterms:W3CDTF">2021-01-13T18:42:42Z</dcterms:modified>
</cp:coreProperties>
</file>